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D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5683" autoAdjust="0"/>
  </p:normalViewPr>
  <p:slideViewPr>
    <p:cSldViewPr>
      <p:cViewPr>
        <p:scale>
          <a:sx n="213" d="100"/>
          <a:sy n="213" d="100"/>
        </p:scale>
        <p:origin x="-1512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3708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de-AT" sz="2400" b="0" i="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de-AT" sz="2400" b="0" i="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979613" y="4868863"/>
            <a:ext cx="4876800" cy="319087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 userDrawn="1"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33CC33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/>
            </a:p>
          </p:txBody>
        </p:sp>
        <p:sp>
          <p:nvSpPr>
            <p:cNvPr id="9" name="AutoShape 7"/>
            <p:cNvSpPr>
              <a:spLocks noChangeArrowheads="1"/>
            </p:cNvSpPr>
            <p:nvPr userDrawn="1"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/>
            </a:p>
          </p:txBody>
        </p:sp>
      </p:grp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974975"/>
            <a:ext cx="5597525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30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46088" y="981075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bg1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02.05.16</a:t>
            </a:fld>
            <a:endParaRPr lang="de-DE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9" y="3356992"/>
            <a:ext cx="208215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017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701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6044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474297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-5237"/>
            <a:ext cx="1907704" cy="296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98485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568486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9855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3716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67032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4267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34145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516216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596188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9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2" cy="4320"/>
              </a:xfrm>
              <a:prstGeom prst="rect">
                <a:avLst/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AT"/>
              </a:p>
            </p:txBody>
          </p:sp>
          <p:sp>
            <p:nvSpPr>
              <p:cNvPr id="419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33CC33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de-AT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9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33CC3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AT"/>
              </a:p>
            </p:txBody>
          </p:sp>
          <p:sp>
            <p:nvSpPr>
              <p:cNvPr id="419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AT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35150" y="6165850"/>
            <a:ext cx="55451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i="0">
                <a:solidFill>
                  <a:schemeClr val="bg1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99003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l"/>
        <a:defRPr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		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800" dirty="0" smtClean="0">
                <a:solidFill>
                  <a:srgbClr val="800000"/>
                </a:solidFill>
              </a:rPr>
              <a:t>WAY </a:t>
            </a:r>
            <a:r>
              <a:rPr lang="de-DE" sz="3800" dirty="0" err="1">
                <a:solidFill>
                  <a:srgbClr val="800000"/>
                </a:solidFill>
              </a:rPr>
              <a:t>of</a:t>
            </a:r>
            <a:r>
              <a:rPr lang="de-DE" sz="3800" dirty="0">
                <a:solidFill>
                  <a:srgbClr val="800000"/>
                </a:solidFill>
              </a:rPr>
              <a:t> </a:t>
            </a:r>
            <a:r>
              <a:rPr lang="de-DE" sz="3800" dirty="0" smtClean="0">
                <a:solidFill>
                  <a:srgbClr val="800000"/>
                </a:solidFill>
              </a:rPr>
              <a:t>HOPE</a:t>
            </a:r>
            <a:endParaRPr lang="de-DE" sz="3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 algn="ctr">
              <a:buNone/>
            </a:pPr>
            <a:r>
              <a:rPr lang="de-DE" sz="4000" b="1" dirty="0" smtClean="0">
                <a:solidFill>
                  <a:srgbClr val="800000"/>
                </a:solidFill>
              </a:rPr>
              <a:t>INTEGRATIONS</a:t>
            </a:r>
            <a:r>
              <a:rPr lang="de-DE" sz="4000" b="1" dirty="0">
                <a:solidFill>
                  <a:srgbClr val="800000"/>
                </a:solidFill>
              </a:rPr>
              <a:t>-1-</a:t>
            </a:r>
            <a:r>
              <a:rPr lang="de-DE" sz="4000" b="1" dirty="0" smtClean="0">
                <a:solidFill>
                  <a:srgbClr val="800000"/>
                </a:solidFill>
              </a:rPr>
              <a:t>KONZEPT</a:t>
            </a:r>
            <a:endParaRPr lang="de-DE" b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de-DE" sz="3200" b="1" dirty="0" smtClean="0">
                <a:solidFill>
                  <a:schemeClr val="tx1"/>
                </a:solidFill>
              </a:rPr>
              <a:t>5 Säulen der Integration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81249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500" dirty="0" smtClean="0">
                <a:cs typeface="Andalus" panose="02020603050405020304" pitchFamily="18" charset="-78"/>
              </a:rPr>
              <a:t>INTEGRATIONS-1-KONZEPT</a:t>
            </a:r>
            <a:endParaRPr lang="de-AT" sz="3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marL="0" indent="0" algn="ctr">
              <a:buNone/>
            </a:pPr>
            <a:endParaRPr lang="de-AT" sz="1200" dirty="0" smtClean="0"/>
          </a:p>
          <a:p>
            <a:pPr marL="0" indent="0" algn="ctr">
              <a:buNone/>
            </a:pPr>
            <a:r>
              <a:rPr lang="de-AT" b="1" dirty="0" smtClean="0"/>
              <a:t>„1“ steht für das 1. Jahr</a:t>
            </a:r>
          </a:p>
          <a:p>
            <a:pPr marL="0" indent="0" algn="ctr">
              <a:buNone/>
            </a:pPr>
            <a:endParaRPr lang="de-AT" b="1" dirty="0" smtClean="0"/>
          </a:p>
          <a:p>
            <a:pPr marL="0" indent="0" algn="ctr">
              <a:buNone/>
            </a:pPr>
            <a:r>
              <a:rPr lang="de-AT" b="1" dirty="0" smtClean="0"/>
              <a:t>Welche Integrationsschritte sind im 1. Jahr   während </a:t>
            </a:r>
            <a:r>
              <a:rPr lang="de-AT" b="1" dirty="0"/>
              <a:t>der Zeit in der </a:t>
            </a:r>
            <a:r>
              <a:rPr lang="de-AT" b="1" dirty="0" smtClean="0"/>
              <a:t>Grundversorgung  notwendig?</a:t>
            </a:r>
          </a:p>
          <a:p>
            <a:pPr marL="0" indent="0" algn="ctr">
              <a:buNone/>
            </a:pPr>
            <a:endParaRPr lang="de-AT" sz="3200" b="1" dirty="0" smtClean="0"/>
          </a:p>
          <a:p>
            <a:pPr marL="0" indent="0" algn="ctr">
              <a:buNone/>
            </a:pPr>
            <a:r>
              <a:rPr lang="de-AT" b="1" dirty="0" smtClean="0"/>
              <a:t>Deutsch</a:t>
            </a:r>
            <a:r>
              <a:rPr lang="de-AT" b="1" dirty="0" smtClean="0"/>
              <a:t>- und </a:t>
            </a:r>
            <a:r>
              <a:rPr lang="de-AT" b="1" dirty="0" smtClean="0"/>
              <a:t>Ethikkurse müssen unbedingt schon im 1. Jahr stattfinden!!!</a:t>
            </a:r>
          </a:p>
        </p:txBody>
      </p:sp>
      <p:sp>
        <p:nvSpPr>
          <p:cNvPr id="4" name="Pfeil nach unten 3"/>
          <p:cNvSpPr/>
          <p:nvPr/>
        </p:nvSpPr>
        <p:spPr bwMode="auto">
          <a:xfrm>
            <a:off x="4427984" y="5085184"/>
            <a:ext cx="648072" cy="504056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unten 4"/>
          <p:cNvSpPr/>
          <p:nvPr/>
        </p:nvSpPr>
        <p:spPr bwMode="auto">
          <a:xfrm>
            <a:off x="4427984" y="3212976"/>
            <a:ext cx="648072" cy="504056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476818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Integrations</a:t>
            </a:r>
            <a:r>
              <a:rPr lang="de-AT" dirty="0"/>
              <a:t>-</a:t>
            </a:r>
            <a:r>
              <a:rPr lang="de-AT" dirty="0" smtClean="0"/>
              <a:t>1-Konzept 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971600" y="2708920"/>
            <a:ext cx="7056784" cy="6078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/>
              <a:t>Grundsätzlich neue Situation</a:t>
            </a:r>
          </a:p>
          <a:p>
            <a:pPr algn="ctr"/>
            <a:endParaRPr lang="de-DE" sz="2400" dirty="0"/>
          </a:p>
          <a:p>
            <a:pPr algn="ctr"/>
            <a:r>
              <a:rPr lang="de-DE" sz="2200" b="1" dirty="0" smtClean="0"/>
              <a:t>Integration für unsere Gesellschaft am wichtigsten</a:t>
            </a:r>
          </a:p>
          <a:p>
            <a:pPr algn="ctr"/>
            <a:r>
              <a:rPr lang="de-DE" dirty="0" smtClean="0"/>
              <a:t>Polarisierung jetzt - sozialer Sprengstoff für die Zukunft</a:t>
            </a:r>
          </a:p>
          <a:p>
            <a:endParaRPr lang="de-DE" dirty="0" smtClean="0"/>
          </a:p>
          <a:p>
            <a:endParaRPr lang="de-DE" dirty="0"/>
          </a:p>
          <a:p>
            <a:pPr algn="ctr"/>
            <a:r>
              <a:rPr lang="de-DE" sz="2000" b="1" dirty="0" smtClean="0"/>
              <a:t>Integration für die Flüchtlinge persönlich am wichtigsten</a:t>
            </a:r>
          </a:p>
          <a:p>
            <a:pPr algn="ctr"/>
            <a:r>
              <a:rPr lang="de-DE" dirty="0" smtClean="0"/>
              <a:t>Psychohygiene, Sinngebung</a:t>
            </a:r>
          </a:p>
          <a:p>
            <a:endParaRPr lang="de-DE" sz="2800" dirty="0"/>
          </a:p>
          <a:p>
            <a:pPr algn="ctr"/>
            <a:r>
              <a:rPr lang="de-DE" sz="2100" b="1" dirty="0" smtClean="0"/>
              <a:t>Bisherige Konzepte greifen zu kurz </a:t>
            </a:r>
            <a:r>
              <a:rPr lang="de-DE" dirty="0" smtClean="0"/>
              <a:t>(Im 1. Jahr sind Flüchtlinge verfügbar, es ist eine sinnvolle Beschäftigung; enorme Kostenersparnis, wenn man sich dadurch ein Jahr in der Mindestsicherung erspart)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Pfeil nach unten 3"/>
          <p:cNvSpPr/>
          <p:nvPr/>
        </p:nvSpPr>
        <p:spPr bwMode="auto">
          <a:xfrm>
            <a:off x="4283968" y="3140968"/>
            <a:ext cx="360040" cy="360040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unten 4"/>
          <p:cNvSpPr/>
          <p:nvPr/>
        </p:nvSpPr>
        <p:spPr bwMode="auto">
          <a:xfrm>
            <a:off x="4283968" y="4149080"/>
            <a:ext cx="360040" cy="360040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Pfeil nach unten 5"/>
          <p:cNvSpPr/>
          <p:nvPr/>
        </p:nvSpPr>
        <p:spPr bwMode="auto">
          <a:xfrm>
            <a:off x="4283968" y="5229200"/>
            <a:ext cx="360040" cy="360040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02993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000" dirty="0" smtClean="0"/>
              <a:t>Integrations</a:t>
            </a:r>
            <a:r>
              <a:rPr lang="de-AT" sz="3000" dirty="0"/>
              <a:t>-</a:t>
            </a:r>
            <a:r>
              <a:rPr lang="de-AT" sz="3000" dirty="0" smtClean="0"/>
              <a:t>1-Konzept 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51176"/>
          </a:xfrm>
        </p:spPr>
        <p:txBody>
          <a:bodyPr/>
          <a:lstStyle/>
          <a:p>
            <a:pPr marL="0" indent="0" algn="ctr">
              <a:buNone/>
            </a:pPr>
            <a:r>
              <a:rPr lang="de-AT" sz="2400" b="1" dirty="0" smtClean="0"/>
              <a:t> </a:t>
            </a:r>
            <a:r>
              <a:rPr lang="de-DE" sz="2400" b="1" dirty="0" smtClean="0"/>
              <a:t>1. Willkommenspaket</a:t>
            </a:r>
            <a:endParaRPr lang="de-DE" sz="2400" b="1" dirty="0"/>
          </a:p>
          <a:p>
            <a:pPr marL="0" indent="0" algn="ctr">
              <a:buNone/>
            </a:pPr>
            <a:r>
              <a:rPr lang="de-DE" sz="2200" dirty="0"/>
              <a:t>Grundorientierung, Broschüre, Begrüßungsfeier... </a:t>
            </a:r>
            <a:endParaRPr lang="de-DE" sz="1800" b="1" dirty="0" smtClean="0"/>
          </a:p>
          <a:p>
            <a:pPr marL="0" indent="0" algn="ctr">
              <a:buNone/>
            </a:pPr>
            <a:endParaRPr lang="de-DE" sz="1800" b="1" dirty="0"/>
          </a:p>
          <a:p>
            <a:pPr marL="0" indent="0" algn="ctr">
              <a:buNone/>
            </a:pPr>
            <a:r>
              <a:rPr lang="de-DE" sz="2400" b="1" dirty="0"/>
              <a:t>2. </a:t>
            </a:r>
            <a:r>
              <a:rPr lang="de-DE" sz="2400" b="1" dirty="0" smtClean="0"/>
              <a:t>Deutschkurse</a:t>
            </a:r>
            <a:endParaRPr lang="de-DE" sz="2400" b="1" dirty="0"/>
          </a:p>
          <a:p>
            <a:pPr marL="0" indent="0" algn="ctr">
              <a:buNone/>
            </a:pPr>
            <a:r>
              <a:rPr lang="de-DE" sz="2200" dirty="0"/>
              <a:t>mit ehrenamtlichen und geschulten </a:t>
            </a:r>
            <a:r>
              <a:rPr lang="de-DE" sz="2200" dirty="0" err="1" smtClean="0"/>
              <a:t>DeutschlehrerInnen</a:t>
            </a:r>
            <a:endParaRPr lang="de-DE" sz="2200" dirty="0" smtClean="0"/>
          </a:p>
          <a:p>
            <a:pPr marL="0" indent="0" algn="ctr">
              <a:buNone/>
            </a:pPr>
            <a:r>
              <a:rPr lang="de-DE" sz="2000" dirty="0" smtClean="0"/>
              <a:t>(Weizer Deutschkurssystem : Konzept des WAY </a:t>
            </a:r>
            <a:r>
              <a:rPr lang="de-DE" sz="2000" dirty="0" err="1" smtClean="0"/>
              <a:t>of</a:t>
            </a:r>
            <a:r>
              <a:rPr lang="de-DE" sz="2000" dirty="0" smtClean="0"/>
              <a:t> HOPE)</a:t>
            </a:r>
          </a:p>
          <a:p>
            <a:pPr marL="0" indent="0" algn="ctr">
              <a:buNone/>
            </a:pPr>
            <a:endParaRPr lang="de-DE" sz="2200" dirty="0"/>
          </a:p>
          <a:p>
            <a:pPr marL="0" indent="0" algn="ctr">
              <a:buNone/>
            </a:pPr>
            <a:r>
              <a:rPr lang="de-DE" sz="2400" b="1" dirty="0"/>
              <a:t>3. </a:t>
            </a:r>
            <a:r>
              <a:rPr lang="de-DE" sz="2400" b="1" dirty="0" smtClean="0"/>
              <a:t>Ethikkurs: </a:t>
            </a:r>
            <a:r>
              <a:rPr lang="de-DE" sz="2400" b="1" dirty="0"/>
              <a:t>Leben in </a:t>
            </a:r>
            <a:r>
              <a:rPr lang="de-DE" sz="2400" b="1" dirty="0" smtClean="0"/>
              <a:t>Österreich</a:t>
            </a:r>
          </a:p>
          <a:p>
            <a:pPr marL="0" indent="0" algn="ctr">
              <a:buNone/>
            </a:pPr>
            <a:r>
              <a:rPr lang="de-DE" sz="2200" dirty="0" smtClean="0"/>
              <a:t>Orts</a:t>
            </a:r>
            <a:r>
              <a:rPr lang="de-DE" sz="2200" dirty="0"/>
              <a:t>- Landes- und Staatskunde, Sozialkunde, Religionen, Lebensführung, „Benimmregeln“, Ethik</a:t>
            </a:r>
          </a:p>
          <a:p>
            <a:pPr marL="0" indent="0" algn="ctr">
              <a:buNone/>
            </a:pPr>
            <a:r>
              <a:rPr lang="de-DE" sz="2000" dirty="0" smtClean="0"/>
              <a:t>(muss </a:t>
            </a:r>
            <a:r>
              <a:rPr lang="de-DE" sz="2000" dirty="0"/>
              <a:t>erweitert werden mit Gesprächsgruppen, Besuchen.</a:t>
            </a:r>
            <a:r>
              <a:rPr lang="de-DE" sz="2000" dirty="0" smtClean="0"/>
              <a:t>..)</a:t>
            </a:r>
            <a:endParaRPr lang="de-DE" sz="2000" dirty="0"/>
          </a:p>
          <a:p>
            <a:pPr marL="0" indent="0" algn="ctr">
              <a:buNone/>
            </a:pPr>
            <a:endParaRPr lang="de-AT" sz="2400" dirty="0" smtClean="0"/>
          </a:p>
          <a:p>
            <a:pPr marL="0" indent="0" algn="ctr">
              <a:buNone/>
            </a:pPr>
            <a:endParaRPr lang="de-AT" sz="2600" b="1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Pfeil nach unten 3"/>
          <p:cNvSpPr/>
          <p:nvPr/>
        </p:nvSpPr>
        <p:spPr bwMode="auto">
          <a:xfrm>
            <a:off x="4572000" y="3212976"/>
            <a:ext cx="360040" cy="360040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Pfeil nach unten 4"/>
          <p:cNvSpPr/>
          <p:nvPr/>
        </p:nvSpPr>
        <p:spPr bwMode="auto">
          <a:xfrm>
            <a:off x="4572000" y="4869160"/>
            <a:ext cx="360040" cy="360040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51120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Integrations</a:t>
            </a:r>
            <a:r>
              <a:rPr lang="de-AT" dirty="0"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de-AT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1-Konzept</a:t>
            </a:r>
            <a:endParaRPr lang="de-AT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436096" y="2362200"/>
            <a:ext cx="3707904" cy="4306838"/>
          </a:xfrm>
        </p:spPr>
        <p:txBody>
          <a:bodyPr/>
          <a:lstStyle/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2" name="Textfeld 1"/>
          <p:cNvSpPr txBox="1"/>
          <p:nvPr/>
        </p:nvSpPr>
        <p:spPr>
          <a:xfrm>
            <a:off x="899592" y="2492896"/>
            <a:ext cx="66247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400" b="1" dirty="0" smtClean="0"/>
          </a:p>
          <a:p>
            <a:pPr algn="ctr"/>
            <a:r>
              <a:rPr lang="de-DE" sz="2400" b="1" dirty="0" smtClean="0"/>
              <a:t>4. Integration in die Gesellschaft</a:t>
            </a:r>
          </a:p>
          <a:p>
            <a:pPr algn="ctr"/>
            <a:r>
              <a:rPr lang="de-DE" sz="2200" dirty="0"/>
              <a:t>Information der Nachbarn, Kontakt </a:t>
            </a:r>
            <a:r>
              <a:rPr lang="de-DE" sz="2200" dirty="0" smtClean="0"/>
              <a:t>mit Ehrenamtlichen</a:t>
            </a:r>
            <a:r>
              <a:rPr lang="de-DE" sz="2200" dirty="0"/>
              <a:t>,</a:t>
            </a:r>
            <a:r>
              <a:rPr lang="de-DE" sz="2200" dirty="0" smtClean="0"/>
              <a:t> Sport, Feste, Patenschaften, Leben in Familien... </a:t>
            </a:r>
          </a:p>
          <a:p>
            <a:pPr algn="ctr"/>
            <a:r>
              <a:rPr lang="de-DE" sz="2200" dirty="0" smtClean="0"/>
              <a:t>(wesentliche Frage: wo entsteht wirklich Kontakt?)</a:t>
            </a:r>
          </a:p>
          <a:p>
            <a:pPr algn="ctr"/>
            <a:endParaRPr lang="de-DE" sz="2800" dirty="0" smtClean="0"/>
          </a:p>
          <a:p>
            <a:pPr algn="ctr"/>
            <a:r>
              <a:rPr lang="de-DE" sz="2400" b="1" dirty="0" smtClean="0"/>
              <a:t>5. Integration unserer Bevölkerung</a:t>
            </a:r>
          </a:p>
          <a:p>
            <a:pPr algn="ctr"/>
            <a:r>
              <a:rPr lang="de-DE" sz="2200" dirty="0" smtClean="0"/>
              <a:t>Information, Bewusstsein schaffen, Öffentlichkeitsarbeit </a:t>
            </a:r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Pfeil nach unten 9"/>
          <p:cNvSpPr/>
          <p:nvPr/>
        </p:nvSpPr>
        <p:spPr bwMode="auto">
          <a:xfrm>
            <a:off x="4139952" y="4725144"/>
            <a:ext cx="216024" cy="288032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feil nach unten 6"/>
          <p:cNvSpPr/>
          <p:nvPr/>
        </p:nvSpPr>
        <p:spPr bwMode="auto">
          <a:xfrm>
            <a:off x="4139952" y="2564904"/>
            <a:ext cx="216024" cy="288032"/>
          </a:xfrm>
          <a:prstGeom prst="downArrow">
            <a:avLst/>
          </a:prstGeom>
          <a:solidFill>
            <a:srgbClr val="23DD4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5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9134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3DD4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5400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5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243</Words>
  <Application>Microsoft Macintosh PowerPoint</Application>
  <PresentationFormat>Bildschirmpräsentation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Design1</vt:lpstr>
      <vt:lpstr>    WAY of HOPE</vt:lpstr>
      <vt:lpstr>INTEGRATIONS-1-KONZEPT</vt:lpstr>
      <vt:lpstr>Integrations-1-Konzept </vt:lpstr>
      <vt:lpstr>Integrations-1-Konzept </vt:lpstr>
      <vt:lpstr>Integrations-1-Konzept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Flüchtlingsbetreuung und Integration</dc:title>
  <dc:creator>Fery Berger</dc:creator>
  <cp:lastModifiedBy>F Berger</cp:lastModifiedBy>
  <cp:revision>70</cp:revision>
  <dcterms:created xsi:type="dcterms:W3CDTF">2015-11-30T07:17:38Z</dcterms:created>
  <dcterms:modified xsi:type="dcterms:W3CDTF">2016-05-02T15:10:32Z</dcterms:modified>
</cp:coreProperties>
</file>